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</p:sldMasterIdLst>
  <p:sldIdLst>
    <p:sldId id="258" r:id="rId5"/>
    <p:sldId id="282" r:id="rId6"/>
    <p:sldId id="259" r:id="rId7"/>
    <p:sldId id="285" r:id="rId8"/>
    <p:sldId id="260" r:id="rId9"/>
    <p:sldId id="257" r:id="rId10"/>
    <p:sldId id="261" r:id="rId11"/>
    <p:sldId id="262" r:id="rId12"/>
    <p:sldId id="263" r:id="rId13"/>
    <p:sldId id="284" r:id="rId14"/>
    <p:sldId id="264" r:id="rId15"/>
    <p:sldId id="26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0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5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4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6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3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5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6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4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6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6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2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4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8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0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9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8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3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4865-7376-4DB9-BEA5-CFDCDBB87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0884-35F0-4CA9-884C-EE07663E37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0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7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BA85-EDA5-4994-960A-A7DC9F75EE8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3548-F5E8-42EC-BFF6-33606037E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7A57C0-AA47-4E13-93EF-FB02B9B64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715"/>
            <a:ext cx="9144000" cy="68465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64B411-55D2-4CF9-8A5F-4CF0A7E7BB02}"/>
              </a:ext>
            </a:extLst>
          </p:cNvPr>
          <p:cNvSpPr txBox="1"/>
          <p:nvPr/>
        </p:nvSpPr>
        <p:spPr>
          <a:xfrm>
            <a:off x="8050635" y="87868"/>
            <a:ext cx="261736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image © Warner Brothers</a:t>
            </a:r>
          </a:p>
        </p:txBody>
      </p:sp>
    </p:spTree>
    <p:extLst>
      <p:ext uri="{BB962C8B-B14F-4D97-AF65-F5344CB8AC3E}">
        <p14:creationId xmlns:p14="http://schemas.microsoft.com/office/powerpoint/2010/main" val="386023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3.11 NIV:  And he said, “Who told you that you were naked? Have you eaten from the tree that I commanded you not to eat from?”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DA89A-39DD-4FE7-B00C-EBD165418537}"/>
              </a:ext>
            </a:extLst>
          </p:cNvPr>
          <p:cNvSpPr txBox="1"/>
          <p:nvPr/>
        </p:nvSpPr>
        <p:spPr>
          <a:xfrm>
            <a:off x="-1" y="2692867"/>
            <a:ext cx="121919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1.9 NIV:  If we confess our sins, he is faithful and just and will forgive us our sins and purify us from all unrighteousness. </a:t>
            </a:r>
            <a:endParaRPr lang="en-US" sz="3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8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"/>
            <a:ext cx="12192000" cy="113877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3.12 NIV:  The man said, “The woman you put here with me—she gave me some fruit from the tree, and I ate it.”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566" y="1237673"/>
            <a:ext cx="6322868" cy="562032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19833" y="6150113"/>
            <a:ext cx="2414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image from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psychologytoday.com</a:t>
            </a:r>
          </a:p>
        </p:txBody>
      </p:sp>
    </p:spTree>
    <p:extLst>
      <p:ext uri="{BB962C8B-B14F-4D97-AF65-F5344CB8AC3E}">
        <p14:creationId xmlns:p14="http://schemas.microsoft.com/office/powerpoint/2010/main" val="92515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"/>
            <a:ext cx="12192000" cy="190821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3.13 NIV:  Then the LORD God said to the woman, “What is this you have done?”  The woman said, “The serpent deceived me, and I ate.”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2723" y="6150114"/>
            <a:ext cx="1915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image from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listdose.com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40" y="1636022"/>
            <a:ext cx="5815119" cy="52219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788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0473" y="6450128"/>
            <a:ext cx="2922982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artwork by Grete Bauder</a:t>
            </a:r>
          </a:p>
        </p:txBody>
      </p:sp>
    </p:spTree>
    <p:extLst>
      <p:ext uri="{BB962C8B-B14F-4D97-AF65-F5344CB8AC3E}">
        <p14:creationId xmlns:p14="http://schemas.microsoft.com/office/powerpoint/2010/main" val="369090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Leviticus 5.5 NIV, God told Moses: “…when anyone becomes aware that they are guilty in any of these matters, they must </a:t>
            </a:r>
            <a:r>
              <a:rPr lang="en-US" sz="3400" b="1" dirty="0">
                <a:solidFill>
                  <a:srgbClr val="FFFF00"/>
                </a:solidFill>
              </a:rPr>
              <a:t>confess in what way they have sinned</a:t>
            </a:r>
            <a:r>
              <a:rPr lang="en-US" sz="3400" dirty="0">
                <a:solidFill>
                  <a:schemeClr val="bg1"/>
                </a:solidFill>
              </a:rPr>
              <a:t>.”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Numbers 5.6-7 NIV, God spoke through Moses:  “Any man or woman who wrongs another in any way and so is unfaithful to the LORD is guilty and must </a:t>
            </a:r>
            <a:r>
              <a:rPr lang="en-US" sz="3400" b="1" dirty="0">
                <a:solidFill>
                  <a:srgbClr val="FFFF00"/>
                </a:solidFill>
              </a:rPr>
              <a:t>confess the sin </a:t>
            </a:r>
            <a:r>
              <a:rPr lang="en-US" sz="3400" dirty="0">
                <a:solidFill>
                  <a:schemeClr val="bg1"/>
                </a:solidFill>
              </a:rPr>
              <a:t>they have committed.”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Proverbs 28.13 NIV:  Whoever conceals their sins does not prosper, but the one who </a:t>
            </a:r>
            <a:r>
              <a:rPr lang="en-US" sz="3400" b="1" dirty="0">
                <a:solidFill>
                  <a:srgbClr val="FFFF00"/>
                </a:solidFill>
              </a:rPr>
              <a:t>confesses and renounces them </a:t>
            </a:r>
            <a:r>
              <a:rPr lang="en-US" sz="3400" dirty="0">
                <a:solidFill>
                  <a:schemeClr val="bg1"/>
                </a:solidFill>
              </a:rPr>
              <a:t>finds mercy.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1 John 1.9 NIV:  If we </a:t>
            </a:r>
            <a:r>
              <a:rPr lang="en-US" sz="3400" b="1" dirty="0">
                <a:solidFill>
                  <a:srgbClr val="FFFF00"/>
                </a:solidFill>
              </a:rPr>
              <a:t>confess our sins</a:t>
            </a:r>
            <a:r>
              <a:rPr lang="en-US" sz="3400" dirty="0">
                <a:solidFill>
                  <a:schemeClr val="bg1"/>
                </a:solidFill>
              </a:rPr>
              <a:t>, he is faithful and just and will forgive us our sins and purify us from all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79660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32595" y="166255"/>
            <a:ext cx="2324278" cy="6525490"/>
            <a:chOff x="132594" y="166255"/>
            <a:chExt cx="2182091" cy="6525490"/>
          </a:xfrm>
        </p:grpSpPr>
        <p:grpSp>
          <p:nvGrpSpPr>
            <p:cNvPr id="22" name="Group 40"/>
            <p:cNvGrpSpPr/>
            <p:nvPr/>
          </p:nvGrpSpPr>
          <p:grpSpPr>
            <a:xfrm>
              <a:off x="132594" y="166255"/>
              <a:ext cx="2182091" cy="6525490"/>
              <a:chOff x="76200" y="381000"/>
              <a:chExt cx="1752600" cy="5867400"/>
            </a:xfrm>
          </p:grpSpPr>
          <p:grpSp>
            <p:nvGrpSpPr>
              <p:cNvPr id="24" name="Group 10"/>
              <p:cNvGrpSpPr/>
              <p:nvPr/>
            </p:nvGrpSpPr>
            <p:grpSpPr>
              <a:xfrm>
                <a:off x="76200" y="381000"/>
                <a:ext cx="1752600" cy="5867400"/>
                <a:chOff x="304800" y="381000"/>
                <a:chExt cx="1752600" cy="586740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304800" y="3810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God</a:t>
                  </a: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04800" y="24384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b="1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Family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04800" y="44958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Creation</a:t>
                  </a:r>
                </a:p>
              </p:txBody>
            </p:sp>
          </p:grpSp>
          <p:sp>
            <p:nvSpPr>
              <p:cNvPr id="25" name="Rectangle 14"/>
              <p:cNvSpPr>
                <a:spLocks noChangeArrowheads="1"/>
              </p:cNvSpPr>
              <p:nvPr/>
            </p:nvSpPr>
            <p:spPr bwMode="auto">
              <a:xfrm>
                <a:off x="838200" y="21336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838200" y="41910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537839" y="2454413"/>
              <a:ext cx="1371600" cy="860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prstClr val="black"/>
                  </a:solidFill>
                </a:rPr>
                <a:t>Man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B4E1A92-F073-4FCF-8B0A-93947FF485A4}"/>
              </a:ext>
            </a:extLst>
          </p:cNvPr>
          <p:cNvSpPr txBox="1"/>
          <p:nvPr/>
        </p:nvSpPr>
        <p:spPr>
          <a:xfrm>
            <a:off x="5634607" y="1930977"/>
            <a:ext cx="3767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Genesis 3.8-13</a:t>
            </a:r>
          </a:p>
        </p:txBody>
      </p:sp>
    </p:spTree>
    <p:extLst>
      <p:ext uri="{BB962C8B-B14F-4D97-AF65-F5344CB8AC3E}">
        <p14:creationId xmlns:p14="http://schemas.microsoft.com/office/powerpoint/2010/main" val="286347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32595" y="166255"/>
            <a:ext cx="2324278" cy="6525490"/>
            <a:chOff x="132594" y="166255"/>
            <a:chExt cx="2182091" cy="6525490"/>
          </a:xfrm>
        </p:grpSpPr>
        <p:grpSp>
          <p:nvGrpSpPr>
            <p:cNvPr id="22" name="Group 40"/>
            <p:cNvGrpSpPr/>
            <p:nvPr/>
          </p:nvGrpSpPr>
          <p:grpSpPr>
            <a:xfrm>
              <a:off x="132594" y="166255"/>
              <a:ext cx="2182091" cy="6525490"/>
              <a:chOff x="76200" y="381000"/>
              <a:chExt cx="1752600" cy="5867400"/>
            </a:xfrm>
          </p:grpSpPr>
          <p:grpSp>
            <p:nvGrpSpPr>
              <p:cNvPr id="24" name="Group 10"/>
              <p:cNvGrpSpPr/>
              <p:nvPr/>
            </p:nvGrpSpPr>
            <p:grpSpPr>
              <a:xfrm>
                <a:off x="76200" y="381000"/>
                <a:ext cx="1752600" cy="5867400"/>
                <a:chOff x="304800" y="381000"/>
                <a:chExt cx="1752600" cy="586740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304800" y="3810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God</a:t>
                  </a: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04800" y="24384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b="1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Family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04800" y="44958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Creation</a:t>
                  </a:r>
                </a:p>
              </p:txBody>
            </p:sp>
          </p:grpSp>
          <p:sp>
            <p:nvSpPr>
              <p:cNvPr id="25" name="Rectangle 14"/>
              <p:cNvSpPr>
                <a:spLocks noChangeArrowheads="1"/>
              </p:cNvSpPr>
              <p:nvPr/>
            </p:nvSpPr>
            <p:spPr bwMode="auto">
              <a:xfrm>
                <a:off x="838200" y="21336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838200" y="41910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537839" y="2454413"/>
              <a:ext cx="1371600" cy="860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prstClr val="black"/>
                  </a:solidFill>
                </a:rPr>
                <a:t>Man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B4E1A92-F073-4FCF-8B0A-93947FF485A4}"/>
              </a:ext>
            </a:extLst>
          </p:cNvPr>
          <p:cNvSpPr txBox="1"/>
          <p:nvPr/>
        </p:nvSpPr>
        <p:spPr>
          <a:xfrm>
            <a:off x="5634607" y="1930977"/>
            <a:ext cx="3767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Genesis 3.8-13</a:t>
            </a:r>
          </a:p>
        </p:txBody>
      </p:sp>
    </p:spTree>
    <p:extLst>
      <p:ext uri="{BB962C8B-B14F-4D97-AF65-F5344CB8AC3E}">
        <p14:creationId xmlns:p14="http://schemas.microsoft.com/office/powerpoint/2010/main" val="417235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32746" y="0"/>
            <a:ext cx="76592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00"/>
                </a:solidFill>
              </a:rPr>
              <a:t>one God, always existing, powerful enough to create the universe to be pure and useful simply by speaking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775D4C-BA87-4D45-A7E3-44B57651BEFA}"/>
              </a:ext>
            </a:extLst>
          </p:cNvPr>
          <p:cNvCxnSpPr>
            <a:cxnSpLocks/>
          </p:cNvCxnSpPr>
          <p:nvPr/>
        </p:nvCxnSpPr>
        <p:spPr>
          <a:xfrm flipV="1">
            <a:off x="2456873" y="390985"/>
            <a:ext cx="1920413" cy="750457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7E7CFC-3B01-45B6-916E-135192B656F6}"/>
              </a:ext>
            </a:extLst>
          </p:cNvPr>
          <p:cNvGrpSpPr/>
          <p:nvPr/>
        </p:nvGrpSpPr>
        <p:grpSpPr>
          <a:xfrm>
            <a:off x="132595" y="166255"/>
            <a:ext cx="2324278" cy="6525490"/>
            <a:chOff x="132594" y="166255"/>
            <a:chExt cx="2182091" cy="6525490"/>
          </a:xfrm>
        </p:grpSpPr>
        <p:grpSp>
          <p:nvGrpSpPr>
            <p:cNvPr id="33" name="Group 40">
              <a:extLst>
                <a:ext uri="{FF2B5EF4-FFF2-40B4-BE49-F238E27FC236}">
                  <a16:creationId xmlns:a16="http://schemas.microsoft.com/office/drawing/2014/main" id="{7859AA43-6674-4DE0-9996-A29ADE4FB785}"/>
                </a:ext>
              </a:extLst>
            </p:cNvPr>
            <p:cNvGrpSpPr/>
            <p:nvPr/>
          </p:nvGrpSpPr>
          <p:grpSpPr>
            <a:xfrm>
              <a:off x="132594" y="166255"/>
              <a:ext cx="2182091" cy="6525490"/>
              <a:chOff x="76200" y="381000"/>
              <a:chExt cx="1752600" cy="5867400"/>
            </a:xfrm>
          </p:grpSpPr>
          <p:grpSp>
            <p:nvGrpSpPr>
              <p:cNvPr id="35" name="Group 10">
                <a:extLst>
                  <a:ext uri="{FF2B5EF4-FFF2-40B4-BE49-F238E27FC236}">
                    <a16:creationId xmlns:a16="http://schemas.microsoft.com/office/drawing/2014/main" id="{03DA6B52-26AE-48BD-99A4-E36B9DB5F094}"/>
                  </a:ext>
                </a:extLst>
              </p:cNvPr>
              <p:cNvGrpSpPr/>
              <p:nvPr/>
            </p:nvGrpSpPr>
            <p:grpSpPr>
              <a:xfrm>
                <a:off x="76200" y="381000"/>
                <a:ext cx="1752600" cy="5867400"/>
                <a:chOff x="304800" y="381000"/>
                <a:chExt cx="1752600" cy="5867400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48EF3BC9-F828-4BBF-B470-65C6FABBEA4D}"/>
                    </a:ext>
                  </a:extLst>
                </p:cNvPr>
                <p:cNvSpPr/>
                <p:nvPr/>
              </p:nvSpPr>
              <p:spPr>
                <a:xfrm>
                  <a:off x="304800" y="3810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God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5ABF60B3-0767-44EB-8744-F1726C7D03A6}"/>
                    </a:ext>
                  </a:extLst>
                </p:cNvPr>
                <p:cNvSpPr/>
                <p:nvPr/>
              </p:nvSpPr>
              <p:spPr>
                <a:xfrm>
                  <a:off x="304800" y="24384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b="1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Family</a:t>
                  </a: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AE195AFD-7566-4C96-BE5E-5EC590461295}"/>
                    </a:ext>
                  </a:extLst>
                </p:cNvPr>
                <p:cNvSpPr/>
                <p:nvPr/>
              </p:nvSpPr>
              <p:spPr>
                <a:xfrm>
                  <a:off x="304800" y="44958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Creation</a:t>
                  </a:r>
                </a:p>
              </p:txBody>
            </p:sp>
          </p:grpSp>
          <p:sp>
            <p:nvSpPr>
              <p:cNvPr id="36" name="Rectangle 14">
                <a:extLst>
                  <a:ext uri="{FF2B5EF4-FFF2-40B4-BE49-F238E27FC236}">
                    <a16:creationId xmlns:a16="http://schemas.microsoft.com/office/drawing/2014/main" id="{214C9821-9F4F-49E6-A5C9-10BFFAB55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200" y="21336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72D924F-D706-4E70-951C-7C6B82606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200" y="41910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92FA763-8D95-47BB-BCC2-11E3D48C9C90}"/>
                </a:ext>
              </a:extLst>
            </p:cNvPr>
            <p:cNvSpPr/>
            <p:nvPr/>
          </p:nvSpPr>
          <p:spPr>
            <a:xfrm>
              <a:off x="537839" y="2454413"/>
              <a:ext cx="1371600" cy="860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prstClr val="black"/>
                  </a:solidFill>
                </a:rPr>
                <a:t>Man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47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32746" y="0"/>
            <a:ext cx="76592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prstClr val="white"/>
                </a:solidFill>
              </a:rPr>
              <a:t>one God, always existing, powerful enough to create the universe to be pure and useful simply by speaking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2746" y="2224293"/>
            <a:ext cx="765925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00"/>
                </a:solidFill>
              </a:rPr>
              <a:t>people created in God’s image, to reflect God’s character, represent God, reproduce God’s image, and rule creation in God’s name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2466860" y="2678545"/>
            <a:ext cx="1920413" cy="750456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2419012" y="3980873"/>
            <a:ext cx="6420188" cy="1736286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775D4C-BA87-4D45-A7E3-44B57651BEFA}"/>
              </a:ext>
            </a:extLst>
          </p:cNvPr>
          <p:cNvCxnSpPr>
            <a:cxnSpLocks/>
          </p:cNvCxnSpPr>
          <p:nvPr/>
        </p:nvCxnSpPr>
        <p:spPr>
          <a:xfrm flipV="1">
            <a:off x="2456873" y="390985"/>
            <a:ext cx="1920413" cy="750457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7E7CFC-3B01-45B6-916E-135192B656F6}"/>
              </a:ext>
            </a:extLst>
          </p:cNvPr>
          <p:cNvGrpSpPr/>
          <p:nvPr/>
        </p:nvGrpSpPr>
        <p:grpSpPr>
          <a:xfrm>
            <a:off x="132595" y="166255"/>
            <a:ext cx="2324278" cy="6525490"/>
            <a:chOff x="132594" y="166255"/>
            <a:chExt cx="2182091" cy="6525490"/>
          </a:xfrm>
        </p:grpSpPr>
        <p:grpSp>
          <p:nvGrpSpPr>
            <p:cNvPr id="33" name="Group 40">
              <a:extLst>
                <a:ext uri="{FF2B5EF4-FFF2-40B4-BE49-F238E27FC236}">
                  <a16:creationId xmlns:a16="http://schemas.microsoft.com/office/drawing/2014/main" id="{7859AA43-6674-4DE0-9996-A29ADE4FB785}"/>
                </a:ext>
              </a:extLst>
            </p:cNvPr>
            <p:cNvGrpSpPr/>
            <p:nvPr/>
          </p:nvGrpSpPr>
          <p:grpSpPr>
            <a:xfrm>
              <a:off x="132594" y="166255"/>
              <a:ext cx="2182091" cy="6525490"/>
              <a:chOff x="76200" y="381000"/>
              <a:chExt cx="1752600" cy="5867400"/>
            </a:xfrm>
          </p:grpSpPr>
          <p:grpSp>
            <p:nvGrpSpPr>
              <p:cNvPr id="35" name="Group 10">
                <a:extLst>
                  <a:ext uri="{FF2B5EF4-FFF2-40B4-BE49-F238E27FC236}">
                    <a16:creationId xmlns:a16="http://schemas.microsoft.com/office/drawing/2014/main" id="{03DA6B52-26AE-48BD-99A4-E36B9DB5F094}"/>
                  </a:ext>
                </a:extLst>
              </p:cNvPr>
              <p:cNvGrpSpPr/>
              <p:nvPr/>
            </p:nvGrpSpPr>
            <p:grpSpPr>
              <a:xfrm>
                <a:off x="76200" y="381000"/>
                <a:ext cx="1752600" cy="5867400"/>
                <a:chOff x="304800" y="381000"/>
                <a:chExt cx="1752600" cy="5867400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48EF3BC9-F828-4BBF-B470-65C6FABBEA4D}"/>
                    </a:ext>
                  </a:extLst>
                </p:cNvPr>
                <p:cNvSpPr/>
                <p:nvPr/>
              </p:nvSpPr>
              <p:spPr>
                <a:xfrm>
                  <a:off x="304800" y="3810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God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5ABF60B3-0767-44EB-8744-F1726C7D03A6}"/>
                    </a:ext>
                  </a:extLst>
                </p:cNvPr>
                <p:cNvSpPr/>
                <p:nvPr/>
              </p:nvSpPr>
              <p:spPr>
                <a:xfrm>
                  <a:off x="304800" y="24384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00" b="1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Family</a:t>
                  </a: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AE195AFD-7566-4C96-BE5E-5EC590461295}"/>
                    </a:ext>
                  </a:extLst>
                </p:cNvPr>
                <p:cNvSpPr/>
                <p:nvPr/>
              </p:nvSpPr>
              <p:spPr>
                <a:xfrm>
                  <a:off x="304800" y="4495800"/>
                  <a:ext cx="1752600" cy="1752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prstClr val="black"/>
                      </a:solidFill>
                    </a:rPr>
                    <a:t>Creation</a:t>
                  </a:r>
                </a:p>
              </p:txBody>
            </p:sp>
          </p:grpSp>
          <p:sp>
            <p:nvSpPr>
              <p:cNvPr id="36" name="Rectangle 14">
                <a:extLst>
                  <a:ext uri="{FF2B5EF4-FFF2-40B4-BE49-F238E27FC236}">
                    <a16:creationId xmlns:a16="http://schemas.microsoft.com/office/drawing/2014/main" id="{214C9821-9F4F-49E6-A5C9-10BFFAB55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200" y="21336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72D924F-D706-4E70-951C-7C6B82606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200" y="4191000"/>
                <a:ext cx="2286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92FA763-8D95-47BB-BCC2-11E3D48C9C90}"/>
                </a:ext>
              </a:extLst>
            </p:cNvPr>
            <p:cNvSpPr/>
            <p:nvPr/>
          </p:nvSpPr>
          <p:spPr>
            <a:xfrm>
              <a:off x="537839" y="2454413"/>
              <a:ext cx="1371600" cy="860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prstClr val="black"/>
                  </a:solidFill>
                </a:rPr>
                <a:t>Man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44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A70BAC7-A2FB-4460-A66D-6D009DBDF327}"/>
              </a:ext>
            </a:extLst>
          </p:cNvPr>
          <p:cNvGrpSpPr/>
          <p:nvPr/>
        </p:nvGrpSpPr>
        <p:grpSpPr>
          <a:xfrm>
            <a:off x="158845" y="154055"/>
            <a:ext cx="8708065" cy="6549889"/>
            <a:chOff x="287079" y="169888"/>
            <a:chExt cx="8708065" cy="654988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CA55522-B3E5-44B5-B30A-4A9497CF6B7F}"/>
                </a:ext>
              </a:extLst>
            </p:cNvPr>
            <p:cNvSpPr/>
            <p:nvPr/>
          </p:nvSpPr>
          <p:spPr>
            <a:xfrm>
              <a:off x="287079" y="5778554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YOU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2E67E9-354C-48D7-AD7E-1F263D988E78}"/>
                </a:ext>
              </a:extLst>
            </p:cNvPr>
            <p:cNvSpPr/>
            <p:nvPr/>
          </p:nvSpPr>
          <p:spPr>
            <a:xfrm>
              <a:off x="3118884" y="241416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God</a:t>
              </a:r>
            </a:p>
          </p:txBody>
        </p:sp>
        <p:sp>
          <p:nvSpPr>
            <p:cNvPr id="26" name="Pentagon 2">
              <a:extLst>
                <a:ext uri="{FF2B5EF4-FFF2-40B4-BE49-F238E27FC236}">
                  <a16:creationId xmlns:a16="http://schemas.microsoft.com/office/drawing/2014/main" id="{AF87DFD1-9F50-465A-BB6A-4E41FFD7B5DC}"/>
                </a:ext>
              </a:extLst>
            </p:cNvPr>
            <p:cNvSpPr/>
            <p:nvPr/>
          </p:nvSpPr>
          <p:spPr>
            <a:xfrm rot="17901387">
              <a:off x="-22783" y="3166253"/>
              <a:ext cx="5015093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Submit / Obey</a:t>
              </a:r>
            </a:p>
          </p:txBody>
        </p:sp>
        <p:sp>
          <p:nvSpPr>
            <p:cNvPr id="27" name="Pentagon 15">
              <a:extLst>
                <a:ext uri="{FF2B5EF4-FFF2-40B4-BE49-F238E27FC236}">
                  <a16:creationId xmlns:a16="http://schemas.microsoft.com/office/drawing/2014/main" id="{1BA59C5A-2A44-44EC-9787-EA7F493F4A3C}"/>
                </a:ext>
              </a:extLst>
            </p:cNvPr>
            <p:cNvSpPr/>
            <p:nvPr/>
          </p:nvSpPr>
          <p:spPr>
            <a:xfrm>
              <a:off x="2019141" y="5942077"/>
              <a:ext cx="4787848" cy="534190"/>
            </a:xfrm>
            <a:prstGeom prst="homePlate">
              <a:avLst/>
            </a:prstGeom>
            <a:solidFill>
              <a:srgbClr val="FF66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Make YOUR own choices</a:t>
              </a:r>
            </a:p>
          </p:txBody>
        </p:sp>
        <p:sp>
          <p:nvSpPr>
            <p:cNvPr id="28" name="Rounded Rectangle 4">
              <a:extLst>
                <a:ext uri="{FF2B5EF4-FFF2-40B4-BE49-F238E27FC236}">
                  <a16:creationId xmlns:a16="http://schemas.microsoft.com/office/drawing/2014/main" id="{39BEFE1A-3E91-4576-A28D-B9104843BFEA}"/>
                </a:ext>
              </a:extLst>
            </p:cNvPr>
            <p:cNvSpPr/>
            <p:nvPr/>
          </p:nvSpPr>
          <p:spPr>
            <a:xfrm>
              <a:off x="6900530" y="5699051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Physical Blessing</a:t>
              </a:r>
            </a:p>
          </p:txBody>
        </p:sp>
        <p:sp>
          <p:nvSpPr>
            <p:cNvPr id="29" name="Pentagon 16">
              <a:extLst>
                <a:ext uri="{FF2B5EF4-FFF2-40B4-BE49-F238E27FC236}">
                  <a16:creationId xmlns:a16="http://schemas.microsoft.com/office/drawing/2014/main" id="{76887FF6-E9FD-4CC3-97E2-E5A56F2DFDC8}"/>
                </a:ext>
              </a:extLst>
            </p:cNvPr>
            <p:cNvSpPr/>
            <p:nvPr/>
          </p:nvSpPr>
          <p:spPr>
            <a:xfrm rot="3485887">
              <a:off x="2954705" y="3161297"/>
              <a:ext cx="5153202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Depend / Trust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2817EDF-70B3-4689-932C-31D7C17EEF03}"/>
                </a:ext>
              </a:extLst>
            </p:cNvPr>
            <p:cNvSpPr txBox="1"/>
            <p:nvPr/>
          </p:nvSpPr>
          <p:spPr>
            <a:xfrm>
              <a:off x="5032814" y="3732256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2BA9E09-DB7C-4138-A0B0-C5612D13D3AE}"/>
                </a:ext>
              </a:extLst>
            </p:cNvPr>
            <p:cNvSpPr txBox="1"/>
            <p:nvPr/>
          </p:nvSpPr>
          <p:spPr>
            <a:xfrm>
              <a:off x="5208229" y="4249230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DC73E0-7169-4D9A-B569-B35DA96D4D90}"/>
                </a:ext>
              </a:extLst>
            </p:cNvPr>
            <p:cNvSpPr txBox="1"/>
            <p:nvPr/>
          </p:nvSpPr>
          <p:spPr>
            <a:xfrm>
              <a:off x="5745109" y="2113471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E6AE396-B162-4CEF-8A14-5EAD662E26DE}"/>
                </a:ext>
              </a:extLst>
            </p:cNvPr>
            <p:cNvSpPr txBox="1"/>
            <p:nvPr/>
          </p:nvSpPr>
          <p:spPr>
            <a:xfrm>
              <a:off x="5581071" y="4424435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5A5F26-15D2-4DF7-B97B-83E2CF1EB3F3}"/>
                </a:ext>
              </a:extLst>
            </p:cNvPr>
            <p:cNvSpPr txBox="1"/>
            <p:nvPr/>
          </p:nvSpPr>
          <p:spPr>
            <a:xfrm>
              <a:off x="5719430" y="2712028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C2022DD-5B79-42D8-BBCF-AE31D5E69E9B}"/>
                </a:ext>
              </a:extLst>
            </p:cNvPr>
            <p:cNvSpPr txBox="1"/>
            <p:nvPr/>
          </p:nvSpPr>
          <p:spPr>
            <a:xfrm>
              <a:off x="4434368" y="2606269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4C01B62-6FC9-461A-BFDA-97E0AEE388E1}"/>
                </a:ext>
              </a:extLst>
            </p:cNvPr>
            <p:cNvSpPr txBox="1"/>
            <p:nvPr/>
          </p:nvSpPr>
          <p:spPr>
            <a:xfrm>
              <a:off x="5486278" y="1911928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A45F03-AECB-4E8A-9CAA-0AF60FE54E54}"/>
                </a:ext>
              </a:extLst>
            </p:cNvPr>
            <p:cNvSpPr txBox="1"/>
            <p:nvPr/>
          </p:nvSpPr>
          <p:spPr>
            <a:xfrm>
              <a:off x="4013986" y="1909080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4D1A2CA-6ECA-4506-A060-DBD38A24619E}"/>
                </a:ext>
              </a:extLst>
            </p:cNvPr>
            <p:cNvSpPr txBox="1"/>
            <p:nvPr/>
          </p:nvSpPr>
          <p:spPr>
            <a:xfrm>
              <a:off x="4058474" y="2489603"/>
              <a:ext cx="3948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39" name="Pentagon 20">
              <a:extLst>
                <a:ext uri="{FF2B5EF4-FFF2-40B4-BE49-F238E27FC236}">
                  <a16:creationId xmlns:a16="http://schemas.microsoft.com/office/drawing/2014/main" id="{B663B661-6CE6-4450-AF8A-2D7043C506B6}"/>
                </a:ext>
              </a:extLst>
            </p:cNvPr>
            <p:cNvSpPr/>
            <p:nvPr/>
          </p:nvSpPr>
          <p:spPr>
            <a:xfrm>
              <a:off x="4805891" y="380517"/>
              <a:ext cx="2001098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Trust</a:t>
              </a:r>
            </a:p>
          </p:txBody>
        </p:sp>
        <p:sp>
          <p:nvSpPr>
            <p:cNvPr id="40" name="Rounded Rectangle 21">
              <a:extLst>
                <a:ext uri="{FF2B5EF4-FFF2-40B4-BE49-F238E27FC236}">
                  <a16:creationId xmlns:a16="http://schemas.microsoft.com/office/drawing/2014/main" id="{C2B246D5-D268-434D-9073-0AB67B2CD6DB}"/>
                </a:ext>
              </a:extLst>
            </p:cNvPr>
            <p:cNvSpPr/>
            <p:nvPr/>
          </p:nvSpPr>
          <p:spPr>
            <a:xfrm>
              <a:off x="6900530" y="169888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Spiritual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Blessing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5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74" y="1306628"/>
            <a:ext cx="9157527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66199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3.8 NIV:  Then the man and his wife heard the sound of the LORD God as he was walking in the garden in the cool of the day, and </a:t>
            </a:r>
            <a:r>
              <a:rPr lang="en-US" sz="3400" b="1" dirty="0">
                <a:solidFill>
                  <a:srgbClr val="FFFF00"/>
                </a:solidFill>
              </a:rPr>
              <a:t>they hid </a:t>
            </a:r>
            <a:r>
              <a:rPr lang="en-US" sz="3400" dirty="0">
                <a:solidFill>
                  <a:schemeClr val="bg1"/>
                </a:solidFill>
              </a:rPr>
              <a:t>from the LORD God among the trees of the garden.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0473" y="6450128"/>
            <a:ext cx="91440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artwork by Grete Bauder</a:t>
            </a:r>
          </a:p>
        </p:txBody>
      </p:sp>
    </p:spTree>
    <p:extLst>
      <p:ext uri="{BB962C8B-B14F-4D97-AF65-F5344CB8AC3E}">
        <p14:creationId xmlns:p14="http://schemas.microsoft.com/office/powerpoint/2010/main" val="104189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73" y="1306628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"/>
            <a:ext cx="1219200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3.9 NIV:  But the LORD God called to the man, </a:t>
            </a:r>
          </a:p>
          <a:p>
            <a:r>
              <a:rPr lang="en-US" sz="3400" dirty="0">
                <a:solidFill>
                  <a:schemeClr val="bg1"/>
                </a:solidFill>
              </a:rPr>
              <a:t>“Where are you?” 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473" y="6450128"/>
            <a:ext cx="91440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artwork by Grete Bauder</a:t>
            </a:r>
          </a:p>
        </p:txBody>
      </p:sp>
    </p:spTree>
    <p:extLst>
      <p:ext uri="{BB962C8B-B14F-4D97-AF65-F5344CB8AC3E}">
        <p14:creationId xmlns:p14="http://schemas.microsoft.com/office/powerpoint/2010/main" val="210660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" r="-148" b="5299"/>
          <a:stretch/>
        </p:blipFill>
        <p:spPr>
          <a:xfrm>
            <a:off x="0" y="731520"/>
            <a:ext cx="9144000" cy="6126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"/>
            <a:ext cx="12192000" cy="113877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3.10 NIV:  He answered, “I heard you in the garden, and </a:t>
            </a:r>
          </a:p>
          <a:p>
            <a:r>
              <a:rPr lang="en-US" sz="3400" b="1" dirty="0">
                <a:solidFill>
                  <a:srgbClr val="FFFF00"/>
                </a:solidFill>
              </a:rPr>
              <a:t>I was afraid </a:t>
            </a:r>
            <a:r>
              <a:rPr lang="en-US" sz="3400" dirty="0">
                <a:solidFill>
                  <a:schemeClr val="bg1"/>
                </a:solidFill>
              </a:rPr>
              <a:t>because I was naked; so I hid.”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6457889"/>
            <a:ext cx="300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photo from Bible-Daily.org </a:t>
            </a:r>
          </a:p>
        </p:txBody>
      </p:sp>
    </p:spTree>
    <p:extLst>
      <p:ext uri="{BB962C8B-B14F-4D97-AF65-F5344CB8AC3E}">
        <p14:creationId xmlns:p14="http://schemas.microsoft.com/office/powerpoint/2010/main" val="37169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Genesis 3.11 NIV:  And he said, “Who told you that you were naked? Have you eaten from the tree that I commanded you not to eat from?”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1211" y="1508671"/>
            <a:ext cx="8478982" cy="5275440"/>
            <a:chOff x="287079" y="169888"/>
            <a:chExt cx="8708065" cy="6549889"/>
          </a:xfrm>
        </p:grpSpPr>
        <p:sp>
          <p:nvSpPr>
            <p:cNvPr id="2" name="Oval 1"/>
            <p:cNvSpPr/>
            <p:nvPr/>
          </p:nvSpPr>
          <p:spPr>
            <a:xfrm>
              <a:off x="287079" y="5778554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YOU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118884" y="241416"/>
              <a:ext cx="1648047" cy="86123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God</a:t>
              </a:r>
            </a:p>
          </p:txBody>
        </p:sp>
        <p:sp>
          <p:nvSpPr>
            <p:cNvPr id="3" name="Pentagon 2"/>
            <p:cNvSpPr/>
            <p:nvPr/>
          </p:nvSpPr>
          <p:spPr>
            <a:xfrm rot="17901387">
              <a:off x="-22783" y="3166253"/>
              <a:ext cx="5015093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Submit / Obey</a:t>
              </a:r>
            </a:p>
          </p:txBody>
        </p:sp>
        <p:sp>
          <p:nvSpPr>
            <p:cNvPr id="16" name="Pentagon 15"/>
            <p:cNvSpPr/>
            <p:nvPr/>
          </p:nvSpPr>
          <p:spPr>
            <a:xfrm>
              <a:off x="2019141" y="5942077"/>
              <a:ext cx="4787848" cy="534190"/>
            </a:xfrm>
            <a:prstGeom prst="homePlate">
              <a:avLst/>
            </a:prstGeom>
            <a:solidFill>
              <a:srgbClr val="FF66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Make YOUR own choices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900530" y="5699051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Physical Blessing</a:t>
              </a:r>
            </a:p>
          </p:txBody>
        </p:sp>
        <p:sp>
          <p:nvSpPr>
            <p:cNvPr id="17" name="Pentagon 16"/>
            <p:cNvSpPr/>
            <p:nvPr/>
          </p:nvSpPr>
          <p:spPr>
            <a:xfrm rot="3485887">
              <a:off x="2954705" y="3161297"/>
              <a:ext cx="5153202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Depend / Trust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32814" y="3732256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8229" y="4249230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45109" y="2113471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81071" y="4424435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9430" y="2712027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34368" y="2606270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86278" y="1911927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13986" y="1909081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58474" y="2489603"/>
              <a:ext cx="394855" cy="878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</a:rPr>
                <a:t>?</a:t>
              </a:r>
            </a:p>
          </p:txBody>
        </p:sp>
        <p:sp>
          <p:nvSpPr>
            <p:cNvPr id="21" name="Pentagon 20"/>
            <p:cNvSpPr/>
            <p:nvPr/>
          </p:nvSpPr>
          <p:spPr>
            <a:xfrm>
              <a:off x="4805891" y="380517"/>
              <a:ext cx="2001098" cy="534190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Trust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900530" y="169888"/>
              <a:ext cx="2094614" cy="10207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Spiritual</a:t>
              </a: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Blessing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444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540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1_Office Theme</vt:lpstr>
      <vt:lpstr>2_Office Theme</vt:lpstr>
      <vt:lpstr>3_Office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21</cp:revision>
  <dcterms:created xsi:type="dcterms:W3CDTF">2015-09-10T14:10:54Z</dcterms:created>
  <dcterms:modified xsi:type="dcterms:W3CDTF">2020-08-09T20:04:56Z</dcterms:modified>
</cp:coreProperties>
</file>